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84" r:id="rId2"/>
    <p:sldId id="335" r:id="rId3"/>
    <p:sldId id="331" r:id="rId4"/>
  </p:sldIdLst>
  <p:sldSz cx="9144000" cy="5143500" type="screen16x9"/>
  <p:notesSz cx="7104063" cy="10234613"/>
  <p:embeddedFontLst>
    <p:embeddedFont>
      <p:font typeface="Arial Black" pitchFamily="34" charset="0"/>
      <p:bold r:id="rId6"/>
    </p:embeddedFont>
    <p:embeddedFont>
      <p:font typeface="Lora" charset="0"/>
      <p:regular r:id="rId7"/>
      <p:bold r:id="rId8"/>
      <p:italic r:id="rId9"/>
      <p:boldItalic r:id="rId10"/>
    </p:embeddedFont>
    <p:embeddedFont>
      <p:font typeface="Playfair Display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66"/>
    <a:srgbClr val="003399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126106-298A-4BC9-930E-4FE77C5B1608}">
  <a:tblStyle styleId="{95126106-298A-4BC9-930E-4FE77C5B16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672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936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bg>
      <p:bgPr>
        <a:solidFill>
          <a:srgbClr val="11111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9180512" cy="5143518"/>
            <a:chOff x="-1" y="0"/>
            <a:chExt cx="9180512" cy="5143518"/>
          </a:xfrm>
        </p:grpSpPr>
        <p:sp>
          <p:nvSpPr>
            <p:cNvPr id="7" name="Rectangle 6"/>
            <p:cNvSpPr/>
            <p:nvPr/>
          </p:nvSpPr>
          <p:spPr>
            <a:xfrm>
              <a:off x="3000363" y="4593280"/>
              <a:ext cx="6180148" cy="55023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id-ID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SIMPOSIUM IATMI 2018-STU 001</a:t>
              </a:r>
            </a:p>
            <a:p>
              <a:pPr algn="l"/>
              <a:r>
                <a:rPr lang="id-ID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(your paper number)</a:t>
              </a:r>
              <a:endParaRPr lang="id-ID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9144000" cy="4572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/>
            <a:srcRect b="29024"/>
            <a:stretch>
              <a:fillRect/>
            </a:stretch>
          </p:blipFill>
          <p:spPr bwMode="auto">
            <a:xfrm>
              <a:off x="1" y="0"/>
              <a:ext cx="9143999" cy="450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Shape 10"/>
            <p:cNvGrpSpPr/>
            <p:nvPr/>
          </p:nvGrpSpPr>
          <p:grpSpPr>
            <a:xfrm rot="10800000">
              <a:off x="0" y="3143254"/>
              <a:ext cx="3286116" cy="1357322"/>
              <a:chOff x="3578850" y="-50"/>
              <a:chExt cx="1816500" cy="904800"/>
            </a:xfrm>
          </p:grpSpPr>
          <p:sp>
            <p:nvSpPr>
              <p:cNvPr id="20" name="Shape 11"/>
              <p:cNvSpPr/>
              <p:nvPr/>
            </p:nvSpPr>
            <p:spPr>
              <a:xfrm rot="10800000">
                <a:off x="3578850" y="-50"/>
                <a:ext cx="1816500" cy="904800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12"/>
              <p:cNvSpPr/>
              <p:nvPr/>
            </p:nvSpPr>
            <p:spPr>
              <a:xfrm rot="10800000">
                <a:off x="4487250" y="-50"/>
                <a:ext cx="908100" cy="904800"/>
              </a:xfrm>
              <a:prstGeom prst="triangle">
                <a:avLst>
                  <a:gd name="adj" fmla="val 100000"/>
                </a:avLst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5" name="Picture 14" descr="logo_iatmi_hir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821" y="214296"/>
              <a:ext cx="2011163" cy="2857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4" descr="Image result for bendera indonesia vector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143768" y="1428742"/>
              <a:ext cx="1642955" cy="9286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2428860" y="2466974"/>
              <a:ext cx="6357982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700" b="1" strike="noStrike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 Black" pitchFamily="34" charset="0"/>
                </a:rPr>
                <a:t>GRAND INNA HOTEL PADANG | 1-3 OKTOBER 2018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0" y="4143386"/>
              <a:ext cx="9144000" cy="45397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d-ID" sz="2350" b="1" dirty="0">
                  <a:solidFill>
                    <a:schemeClr val="bg1"/>
                  </a:solidFill>
                </a:rPr>
                <a:t> 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" y="3214692"/>
              <a:ext cx="9143999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sz="32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0" y="4593280"/>
            <a:ext cx="3000364" cy="550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id-ID" sz="2400" b="1" dirty="0"/>
              <a:t>   </a:t>
            </a:r>
            <a:r>
              <a:rPr lang="id-ID" sz="2400" b="1" dirty="0" smtClean="0"/>
              <a:t>Student Paper</a:t>
            </a:r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" y="1285848"/>
            <a:ext cx="9143999" cy="3857652"/>
            <a:chOff x="1" y="1285848"/>
            <a:chExt cx="9143999" cy="3857652"/>
          </a:xfrm>
        </p:grpSpPr>
        <p:sp>
          <p:nvSpPr>
            <p:cNvPr id="5" name="Rectangle 4"/>
            <p:cNvSpPr/>
            <p:nvPr/>
          </p:nvSpPr>
          <p:spPr>
            <a:xfrm>
              <a:off x="1285852" y="4643452"/>
              <a:ext cx="7858148" cy="50004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id-ID" sz="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“Strategi Revolusioner Pengembangan Lapangan, Teknologi dan Kebijakan Migas </a:t>
              </a:r>
              <a:r>
                <a:rPr lang="id-ID" sz="800" b="1" i="1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d-ID" sz="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Guna  </a:t>
              </a:r>
              <a:r>
                <a:rPr lang="id-ID" sz="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Meningkatkan Ketahanan Energi </a:t>
              </a:r>
            </a:p>
            <a:p>
              <a:pPr algn="l"/>
              <a:r>
                <a:rPr lang="id-ID" sz="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Dalam Rangka Ketahanan Nasional”</a:t>
              </a:r>
              <a:endParaRPr lang="id-ID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Shape 10"/>
            <p:cNvGrpSpPr/>
            <p:nvPr/>
          </p:nvGrpSpPr>
          <p:grpSpPr>
            <a:xfrm>
              <a:off x="7929586" y="4643452"/>
              <a:ext cx="1214414" cy="471473"/>
              <a:chOff x="3578850" y="-50"/>
              <a:chExt cx="1816500" cy="904800"/>
            </a:xfrm>
          </p:grpSpPr>
          <p:sp>
            <p:nvSpPr>
              <p:cNvPr id="12" name="Shape 11"/>
              <p:cNvSpPr/>
              <p:nvPr/>
            </p:nvSpPr>
            <p:spPr>
              <a:xfrm rot="10800000">
                <a:off x="3578850" y="-50"/>
                <a:ext cx="1816500" cy="904800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12"/>
              <p:cNvSpPr/>
              <p:nvPr/>
            </p:nvSpPr>
            <p:spPr>
              <a:xfrm rot="10800000">
                <a:off x="4487250" y="-50"/>
                <a:ext cx="908100" cy="904800"/>
              </a:xfrm>
              <a:prstGeom prst="triangle">
                <a:avLst>
                  <a:gd name="adj" fmla="val 100000"/>
                </a:avLst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Shape 10"/>
            <p:cNvGrpSpPr/>
            <p:nvPr/>
          </p:nvGrpSpPr>
          <p:grpSpPr>
            <a:xfrm rot="10800000">
              <a:off x="7000893" y="4643452"/>
              <a:ext cx="1260584" cy="500048"/>
              <a:chOff x="3578850" y="-50"/>
              <a:chExt cx="1816500" cy="904800"/>
            </a:xfrm>
          </p:grpSpPr>
          <p:sp>
            <p:nvSpPr>
              <p:cNvPr id="10" name="Shape 11"/>
              <p:cNvSpPr/>
              <p:nvPr/>
            </p:nvSpPr>
            <p:spPr>
              <a:xfrm rot="10800000">
                <a:off x="3578850" y="-50"/>
                <a:ext cx="1816500" cy="904800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12"/>
              <p:cNvSpPr/>
              <p:nvPr/>
            </p:nvSpPr>
            <p:spPr>
              <a:xfrm rot="10800000">
                <a:off x="4487250" y="-50"/>
                <a:ext cx="908100" cy="904800"/>
              </a:xfrm>
              <a:prstGeom prst="triangle">
                <a:avLst>
                  <a:gd name="adj" fmla="val 100000"/>
                </a:avLst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8" name="Picture 7" descr="logo_iatmi_hires.jpg"/>
            <p:cNvPicPr>
              <a:picLocks noChangeAspect="1"/>
            </p:cNvPicPr>
            <p:nvPr/>
          </p:nvPicPr>
          <p:blipFill>
            <a:blip r:embed="rId2">
              <a:lum bright="82000" contrast="-70000"/>
            </a:blip>
            <a:srcRect l="2371" t="2510" r="25557" b="22985"/>
            <a:stretch>
              <a:fillRect/>
            </a:stretch>
          </p:blipFill>
          <p:spPr>
            <a:xfrm>
              <a:off x="6858016" y="1285848"/>
              <a:ext cx="2285984" cy="3357604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" y="4643452"/>
              <a:ext cx="1336263" cy="50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42844" y="714362"/>
            <a:ext cx="8858312" cy="385765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2"/>
          <p:cNvSpPr txBox="1">
            <a:spLocks noGrp="1"/>
          </p:cNvSpPr>
          <p:nvPr>
            <p:ph type="title"/>
          </p:nvPr>
        </p:nvSpPr>
        <p:spPr>
          <a:xfrm>
            <a:off x="142844" y="142858"/>
            <a:ext cx="8858312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 i="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42844" y="142858"/>
            <a:ext cx="8858312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sz="18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42844" y="857238"/>
            <a:ext cx="8858312" cy="385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ora"/>
              <a:buChar char="◈"/>
              <a:defRPr sz="2400">
                <a:latin typeface="Lora"/>
                <a:ea typeface="Lora"/>
                <a:cs typeface="Lora"/>
                <a:sym typeface="Lora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⬥"/>
              <a:defRPr sz="2000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⬦"/>
              <a:defRPr sz="2000">
                <a:latin typeface="Lora"/>
                <a:ea typeface="Lora"/>
                <a:cs typeface="Lora"/>
                <a:sym typeface="Lora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sz="2000">
                <a:latin typeface="Lora"/>
                <a:ea typeface="Lora"/>
                <a:cs typeface="Lora"/>
                <a:sym typeface="Lora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sz="20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Playfair Display"/>
        <a:buNone/>
        <a:defRPr sz="2400" b="1" i="0" u="none" strike="noStrike" cap="none">
          <a:solidFill>
            <a:srgbClr val="000000"/>
          </a:solidFill>
          <a:latin typeface="+mj-lt"/>
          <a:ea typeface="Playfair Display"/>
          <a:cs typeface="Arial"/>
          <a:sym typeface="Playfair Display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per@iatmi.or.id" TargetMode="External"/><Relationship Id="rId2" Type="http://schemas.openxmlformats.org/officeDocument/2006/relationships/hyperlink" Target="mailto:Simposium@iatmi.or.i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" y="4143386"/>
            <a:ext cx="9144000" cy="4001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marL="180975"/>
            <a:r>
              <a:rPr lang="id-ID" sz="2000" b="1" dirty="0">
                <a:solidFill>
                  <a:schemeClr val="bg1"/>
                </a:solidFill>
              </a:rPr>
              <a:t>Authors: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3214692"/>
            <a:ext cx="9143999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id-ID" sz="2800" b="1" dirty="0">
                <a:solidFill>
                  <a:schemeClr val="tx1"/>
                </a:solidFill>
                <a:latin typeface="Arial Black" pitchFamily="34" charset="0"/>
              </a:rPr>
              <a:t>Presentation’s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Informations:</a:t>
            </a:r>
            <a:endParaRPr lang="id-ID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07504" y="627534"/>
            <a:ext cx="8858312" cy="385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Wingdings" pitchFamily="2" charset="2"/>
              <a:buChar char="§"/>
              <a:defRPr sz="2000" b="0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Lora"/>
                <a:cs typeface="Lora"/>
                <a:sym typeface="Lora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⬥"/>
              <a:defRPr sz="20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⬦"/>
              <a:defRPr sz="20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Char char="○"/>
              <a:defRPr sz="20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Char char="■"/>
              <a:defRPr sz="20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id-ID" sz="1600" dirty="0" smtClean="0"/>
              <a:t>Presentation material in English</a:t>
            </a:r>
          </a:p>
          <a:p>
            <a:r>
              <a:rPr lang="id-ID" sz="1600" dirty="0" smtClean="0"/>
              <a:t>Oral presentation can be present in Bahasa or English</a:t>
            </a:r>
          </a:p>
          <a:p>
            <a:r>
              <a:rPr lang="id-ID" sz="1600" dirty="0" smtClean="0"/>
              <a:t>The presentation will be held for 20 minutes (include question&amp;answer)</a:t>
            </a:r>
          </a:p>
          <a:p>
            <a:r>
              <a:rPr lang="id-ID" sz="1600" dirty="0"/>
              <a:t>Details schedule will be informed separately</a:t>
            </a:r>
          </a:p>
          <a:p>
            <a:r>
              <a:rPr lang="id-ID" sz="1600" dirty="0"/>
              <a:t>Complete paper and presentations will be published in all IATMI media (SIMPOSIUM website, Journals*for selected paper, etc.)</a:t>
            </a:r>
          </a:p>
          <a:p>
            <a:r>
              <a:rPr lang="id-ID" sz="1600" dirty="0"/>
              <a:t>To all participants who haven’t sent their confirmation of attendance for presentation session, please send your confirmation to paper@iatmi.or.id. </a:t>
            </a:r>
          </a:p>
          <a:p>
            <a:r>
              <a:rPr lang="id-ID" sz="1600" dirty="0"/>
              <a:t>For inquiries, please contact IATMI Secretariat </a:t>
            </a:r>
            <a:r>
              <a:rPr lang="id-ID" sz="1600" u="sng" dirty="0">
                <a:hlinkClick r:id="rId2"/>
              </a:rPr>
              <a:t>Simposium@iatmi.or.id</a:t>
            </a:r>
            <a:r>
              <a:rPr lang="id-ID" sz="1600" u="sng" dirty="0"/>
              <a:t> / </a:t>
            </a:r>
            <a:r>
              <a:rPr lang="id-ID" sz="1600" u="sng" dirty="0">
                <a:hlinkClick r:id="rId3"/>
              </a:rPr>
              <a:t>paper@iatmi.or.id</a:t>
            </a:r>
            <a:r>
              <a:rPr lang="id-ID" sz="1600" dirty="0"/>
              <a:t> or +62 (021) 739 4422 ext.1914</a:t>
            </a:r>
          </a:p>
          <a:p>
            <a:endParaRPr lang="id-ID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traight Connector 303"/>
          <p:cNvSpPr>
            <a:spLocks noChangeShapeType="1"/>
          </p:cNvSpPr>
          <p:nvPr/>
        </p:nvSpPr>
        <p:spPr bwMode="auto">
          <a:xfrm>
            <a:off x="971550" y="7931150"/>
            <a:ext cx="5699125" cy="0"/>
          </a:xfrm>
          <a:prstGeom prst="line">
            <a:avLst/>
          </a:prstGeom>
          <a:noFill/>
          <a:ln w="9525">
            <a:solidFill>
              <a:srgbClr val="D1D1D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9144000" cy="5164037"/>
            <a:chOff x="0" y="0"/>
            <a:chExt cx="9144000" cy="516403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4000" cy="2571749"/>
              <a:chOff x="0" y="3143254"/>
              <a:chExt cx="9144000" cy="135732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0" y="3143254"/>
                <a:ext cx="9144000" cy="1357322"/>
                <a:chOff x="0" y="3143254"/>
                <a:chExt cx="9144000" cy="1357322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0" y="3143254"/>
                  <a:ext cx="9144000" cy="1357322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id-ID" sz="2000" b="1" i="1" dirty="0"/>
                </a:p>
              </p:txBody>
            </p:sp>
            <p:grpSp>
              <p:nvGrpSpPr>
                <p:cNvPr id="17" name="Shape 10"/>
                <p:cNvGrpSpPr/>
                <p:nvPr/>
              </p:nvGrpSpPr>
              <p:grpSpPr>
                <a:xfrm>
                  <a:off x="5072066" y="3143254"/>
                  <a:ext cx="4071934" cy="1357322"/>
                  <a:chOff x="3578850" y="-50"/>
                  <a:chExt cx="1816500" cy="904800"/>
                </a:xfrm>
              </p:grpSpPr>
              <p:sp>
                <p:nvSpPr>
                  <p:cNvPr id="21" name="Shape 11"/>
                  <p:cNvSpPr/>
                  <p:nvPr/>
                </p:nvSpPr>
                <p:spPr>
                  <a:xfrm rot="10800000">
                    <a:off x="3578850" y="-50"/>
                    <a:ext cx="1816500" cy="90480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C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Shape 12"/>
                  <p:cNvSpPr/>
                  <p:nvPr/>
                </p:nvSpPr>
                <p:spPr>
                  <a:xfrm rot="10800000">
                    <a:off x="4487250" y="-50"/>
                    <a:ext cx="908100" cy="90480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99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" name="Shape 10"/>
                <p:cNvGrpSpPr/>
                <p:nvPr/>
              </p:nvGrpSpPr>
              <p:grpSpPr>
                <a:xfrm rot="10800000">
                  <a:off x="0" y="3143254"/>
                  <a:ext cx="3286116" cy="1357322"/>
                  <a:chOff x="3578850" y="-50"/>
                  <a:chExt cx="1816500" cy="904800"/>
                </a:xfrm>
              </p:grpSpPr>
              <p:sp>
                <p:nvSpPr>
                  <p:cNvPr id="19" name="Shape 11"/>
                  <p:cNvSpPr/>
                  <p:nvPr/>
                </p:nvSpPr>
                <p:spPr>
                  <a:xfrm rot="10800000">
                    <a:off x="3578850" y="-50"/>
                    <a:ext cx="1816500" cy="90480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C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Shape 12"/>
                  <p:cNvSpPr/>
                  <p:nvPr/>
                </p:nvSpPr>
                <p:spPr>
                  <a:xfrm rot="10800000">
                    <a:off x="4487250" y="-50"/>
                    <a:ext cx="908100" cy="90480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99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" name="Group 4"/>
            <p:cNvGrpSpPr/>
            <p:nvPr/>
          </p:nvGrpSpPr>
          <p:grpSpPr>
            <a:xfrm>
              <a:off x="0" y="2571749"/>
              <a:ext cx="9144000" cy="2592288"/>
              <a:chOff x="0" y="3098448"/>
              <a:chExt cx="9144000" cy="140212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3098448"/>
                <a:ext cx="9144000" cy="1402128"/>
                <a:chOff x="0" y="3098448"/>
                <a:chExt cx="9144000" cy="1402128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0" y="3098448"/>
                  <a:ext cx="9144000" cy="140212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id-ID" sz="2000" b="1" i="1" dirty="0"/>
                </a:p>
              </p:txBody>
            </p:sp>
            <p:grpSp>
              <p:nvGrpSpPr>
                <p:cNvPr id="9" name="Shape 10"/>
                <p:cNvGrpSpPr/>
                <p:nvPr/>
              </p:nvGrpSpPr>
              <p:grpSpPr>
                <a:xfrm>
                  <a:off x="5072066" y="3143254"/>
                  <a:ext cx="4071934" cy="1357322"/>
                  <a:chOff x="3578850" y="-50"/>
                  <a:chExt cx="1816500" cy="904800"/>
                </a:xfrm>
              </p:grpSpPr>
              <p:sp>
                <p:nvSpPr>
                  <p:cNvPr id="13" name="Shape 11"/>
                  <p:cNvSpPr/>
                  <p:nvPr/>
                </p:nvSpPr>
                <p:spPr>
                  <a:xfrm rot="10800000">
                    <a:off x="3578850" y="-50"/>
                    <a:ext cx="1816500" cy="90480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C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" name="Shape 12"/>
                  <p:cNvSpPr/>
                  <p:nvPr/>
                </p:nvSpPr>
                <p:spPr>
                  <a:xfrm rot="10800000">
                    <a:off x="4487250" y="-50"/>
                    <a:ext cx="908100" cy="90480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99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" name="Shape 10"/>
                <p:cNvGrpSpPr/>
                <p:nvPr/>
              </p:nvGrpSpPr>
              <p:grpSpPr>
                <a:xfrm rot="10800000">
                  <a:off x="0" y="3143254"/>
                  <a:ext cx="3286116" cy="1357322"/>
                  <a:chOff x="3578850" y="-50"/>
                  <a:chExt cx="1816500" cy="904800"/>
                </a:xfrm>
              </p:grpSpPr>
              <p:sp>
                <p:nvSpPr>
                  <p:cNvPr id="11" name="Shape 11"/>
                  <p:cNvSpPr/>
                  <p:nvPr/>
                </p:nvSpPr>
                <p:spPr>
                  <a:xfrm rot="10800000">
                    <a:off x="3578850" y="-50"/>
                    <a:ext cx="1816500" cy="90480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C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Shape 12"/>
                  <p:cNvSpPr/>
                  <p:nvPr/>
                </p:nvSpPr>
                <p:spPr>
                  <a:xfrm rot="10800000">
                    <a:off x="4487250" y="-50"/>
                    <a:ext cx="908100" cy="90480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99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182" y="714362"/>
              <a:ext cx="1543685" cy="22047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74" name="Text Box 85"/>
            <p:cNvSpPr txBox="1">
              <a:spLocks noChangeArrowheads="1"/>
            </p:cNvSpPr>
            <p:nvPr/>
          </p:nvSpPr>
          <p:spPr bwMode="auto">
            <a:xfrm>
              <a:off x="1408136" y="3071816"/>
              <a:ext cx="6521450" cy="182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SIMPOSIUM IATMI 2018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Http://simposium.iatmi.or.id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id-ID" sz="12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Email: </a:t>
              </a:r>
              <a:r>
                <a:rPr kumimoji="0" lang="id-ID" sz="12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simposium@iatmi.or.id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IKATAN AHLI TEKNIK PERMINYAKAN INDONESIA (IATMI)</a:t>
              </a:r>
              <a:endParaRPr kumimoji="0" lang="id-ID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Komplek Perkantoran “PPPTMGB LEMIGAS”, Gedung Penunjang Lt. 2 Ciledug Raya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Kav 109 Cipulir, Kebayoran Lama  - Jakarta Selatan 12230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021- 739 4422 Ext. 1914 </a:t>
              </a:r>
              <a:r>
                <a:rPr kumimoji="0" lang="id-ID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| pusat@iatmi.or.id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www.iatmi.or.id</a:t>
              </a:r>
              <a:endPara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990707" y="3886209"/>
              <a:ext cx="5286412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404041"/>
      </p:ext>
    </p:extLst>
  </p:cSld>
  <p:clrMapOvr>
    <a:masterClrMapping/>
  </p:clrMapOvr>
</p:sld>
</file>

<file path=ppt/theme/theme1.xml><?xml version="1.0" encoding="utf-8"?>
<a:theme xmlns:a="http://schemas.openxmlformats.org/drawingml/2006/main" name="Yor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147</Words>
  <Application>Microsoft Office PowerPoint</Application>
  <PresentationFormat>On-screen Show (16:9)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Lora</vt:lpstr>
      <vt:lpstr>Playfair Display</vt:lpstr>
      <vt:lpstr>Wingdings</vt:lpstr>
      <vt:lpstr>Yorick template</vt:lpstr>
      <vt:lpstr>PowerPoint Presentation</vt:lpstr>
      <vt:lpstr>Informations: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Gunawan Nurcahyo</dc:creator>
  <cp:lastModifiedBy>iatmi</cp:lastModifiedBy>
  <cp:revision>117</cp:revision>
  <dcterms:modified xsi:type="dcterms:W3CDTF">2018-08-21T07:51:50Z</dcterms:modified>
</cp:coreProperties>
</file>